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16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2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9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43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0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1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9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9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33502-582A-4F42-AE03-F2794C803FF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3E9BA-68D2-44F1-A41F-760FE66D90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9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 about Narwhals!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Inquiry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81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They swim with their family.</a:t>
            </a:r>
            <a:endParaRPr lang="en-US" sz="6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76" y="1461444"/>
            <a:ext cx="6364110" cy="424682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185" y="3801772"/>
            <a:ext cx="4437643" cy="3056228"/>
          </a:xfrm>
        </p:spPr>
      </p:pic>
    </p:spTree>
    <p:extLst>
      <p:ext uri="{BB962C8B-B14F-4D97-AF65-F5344CB8AC3E}">
        <p14:creationId xmlns:p14="http://schemas.microsoft.com/office/powerpoint/2010/main" val="28023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They rest in the summer!</a:t>
            </a:r>
            <a:endParaRPr lang="en-US" sz="6600" dirty="0"/>
          </a:p>
        </p:txBody>
      </p:sp>
      <p:pic>
        <p:nvPicPr>
          <p:cNvPr id="1026" name="Picture 2" descr="http://www.artrepublic.com/attachments/image/450/18450/18450_400xscale_c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1868141"/>
            <a:ext cx="5080000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23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Only boy narwhals have a horn.</a:t>
            </a:r>
            <a:endParaRPr lang="en-US" sz="5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300" y="1320904"/>
            <a:ext cx="8564452" cy="5138670"/>
          </a:xfrm>
        </p:spPr>
      </p:pic>
    </p:spTree>
    <p:extLst>
      <p:ext uri="{BB962C8B-B14F-4D97-AF65-F5344CB8AC3E}">
        <p14:creationId xmlns:p14="http://schemas.microsoft.com/office/powerpoint/2010/main" val="245762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9" y="658061"/>
            <a:ext cx="6648470" cy="4432868"/>
          </a:xfrm>
        </p:spPr>
      </p:pic>
      <p:sp>
        <p:nvSpPr>
          <p:cNvPr id="5" name="TextBox 4"/>
          <p:cNvSpPr txBox="1"/>
          <p:nvPr/>
        </p:nvSpPr>
        <p:spPr>
          <a:xfrm>
            <a:off x="7076049" y="1688123"/>
            <a:ext cx="45157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It is a tooth!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1571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9"/>
          <a:stretch/>
        </p:blipFill>
        <p:spPr>
          <a:xfrm>
            <a:off x="2228044" y="607710"/>
            <a:ext cx="8192960" cy="5690059"/>
          </a:xfrm>
        </p:spPr>
      </p:pic>
    </p:spTree>
    <p:extLst>
      <p:ext uri="{BB962C8B-B14F-4D97-AF65-F5344CB8AC3E}">
        <p14:creationId xmlns:p14="http://schemas.microsoft.com/office/powerpoint/2010/main" val="181922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do they live?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87" y="1496156"/>
            <a:ext cx="7109138" cy="5170283"/>
          </a:xfrm>
        </p:spPr>
      </p:pic>
      <p:sp>
        <p:nvSpPr>
          <p:cNvPr id="6" name="TextBox 5"/>
          <p:cNvSpPr txBox="1"/>
          <p:nvPr/>
        </p:nvSpPr>
        <p:spPr>
          <a:xfrm>
            <a:off x="7624689" y="1800665"/>
            <a:ext cx="41499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In the Arctic Ocean.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9591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 they eat?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57" y="1690688"/>
            <a:ext cx="5591376" cy="4477556"/>
          </a:xfrm>
        </p:spPr>
      </p:pic>
      <p:sp>
        <p:nvSpPr>
          <p:cNvPr id="5" name="TextBox 4"/>
          <p:cNvSpPr txBox="1"/>
          <p:nvPr/>
        </p:nvSpPr>
        <p:spPr>
          <a:xfrm>
            <a:off x="7343335" y="2405575"/>
            <a:ext cx="4487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They eat shrimp, fish and squid.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42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 they sound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064" y="6112301"/>
            <a:ext cx="10529553" cy="340014"/>
          </a:xfrm>
        </p:spPr>
        <p:txBody>
          <a:bodyPr>
            <a:normAutofit/>
          </a:bodyPr>
          <a:lstStyle/>
          <a:p>
            <a:pPr algn="ctr"/>
            <a:r>
              <a:rPr lang="en-US" sz="1200" dirty="0" smtClean="0"/>
              <a:t>https://www.youtube.com/watch?v=Lg9dm_OE3bo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519313" y="2194560"/>
            <a:ext cx="8764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They sound like dolphins.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67315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they have predators?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39" y="419117"/>
            <a:ext cx="6189926" cy="386870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003" y="1027906"/>
            <a:ext cx="5212797" cy="39454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4287821"/>
            <a:ext cx="98755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Polar bears eat narwhals.</a:t>
            </a:r>
            <a:r>
              <a:rPr lang="en-US" sz="4400" dirty="0" smtClean="0"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sz="4400" dirty="0" smtClean="0"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Orcas eat narwhals.</a:t>
            </a:r>
          </a:p>
          <a:p>
            <a:r>
              <a:rPr lang="en-US" sz="4400" dirty="0" smtClean="0"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Inuit people eat narwhals.</a:t>
            </a:r>
          </a:p>
          <a:p>
            <a:endParaRPr lang="en-US" sz="4400" dirty="0">
              <a:latin typeface="Batang" panose="02030600000101010101" pitchFamily="18" charset="-127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57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big are they?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488" y="1493950"/>
            <a:ext cx="9250558" cy="3644720"/>
          </a:xfrm>
        </p:spPr>
      </p:pic>
      <p:sp>
        <p:nvSpPr>
          <p:cNvPr id="5" name="TextBox 4"/>
          <p:cNvSpPr txBox="1"/>
          <p:nvPr/>
        </p:nvSpPr>
        <p:spPr>
          <a:xfrm>
            <a:off x="2672862" y="5584874"/>
            <a:ext cx="7554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As big as a pick-up truck!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13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917" y="565274"/>
            <a:ext cx="7588189" cy="5058793"/>
          </a:xfrm>
        </p:spPr>
      </p:pic>
      <p:sp>
        <p:nvSpPr>
          <p:cNvPr id="5" name="TextBox 4"/>
          <p:cNvSpPr txBox="1"/>
          <p:nvPr/>
        </p:nvSpPr>
        <p:spPr>
          <a:xfrm>
            <a:off x="3427828" y="5767944"/>
            <a:ext cx="6147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They live for 50 years!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8139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Yes we help narwhals.</a:t>
            </a:r>
            <a:endParaRPr lang="en-US" sz="6000" dirty="0"/>
          </a:p>
        </p:txBody>
      </p:sp>
      <p:pic>
        <p:nvPicPr>
          <p:cNvPr id="2052" name="Picture 4" descr="https://postmediavancouversun.files.wordpress.com/2012/08/revised-arctic-clint-narwh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973" y="1552305"/>
            <a:ext cx="8058016" cy="472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109</Words>
  <Application>Microsoft Office PowerPoint</Application>
  <PresentationFormat>Widescreen</PresentationFormat>
  <Paragraphs>21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Batang</vt:lpstr>
      <vt:lpstr>Arial</vt:lpstr>
      <vt:lpstr>Calibri</vt:lpstr>
      <vt:lpstr>Calibri Light</vt:lpstr>
      <vt:lpstr>Office Theme</vt:lpstr>
      <vt:lpstr>All about Narwhals!</vt:lpstr>
      <vt:lpstr>PowerPoint Presentation</vt:lpstr>
      <vt:lpstr>Where do they live?</vt:lpstr>
      <vt:lpstr>What do they eat?</vt:lpstr>
      <vt:lpstr>What do they sound like?</vt:lpstr>
      <vt:lpstr>Do they have predators?</vt:lpstr>
      <vt:lpstr>How big are they?</vt:lpstr>
      <vt:lpstr>PowerPoint Presentation</vt:lpstr>
      <vt:lpstr>Yes we help narwhals.</vt:lpstr>
      <vt:lpstr>They swim with their family.</vt:lpstr>
      <vt:lpstr>They rest in the summer!</vt:lpstr>
      <vt:lpstr>Only boy narwhals have a horn.</vt:lpstr>
      <vt:lpstr>PowerPoint Presentation</vt:lpstr>
    </vt:vector>
  </TitlesOfParts>
  <Company>CCSD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Narwhals!</dc:title>
  <dc:creator>Kelly Miller</dc:creator>
  <cp:lastModifiedBy>Kelly Miller</cp:lastModifiedBy>
  <cp:revision>13</cp:revision>
  <dcterms:created xsi:type="dcterms:W3CDTF">2015-03-06T17:12:25Z</dcterms:created>
  <dcterms:modified xsi:type="dcterms:W3CDTF">2015-03-06T22:36:40Z</dcterms:modified>
</cp:coreProperties>
</file>